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1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4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5281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9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9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7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6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34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59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45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9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0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5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72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2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96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9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33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14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6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043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4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8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2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1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FB08E-1990-4FA2-8867-91BDD4DC95E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005A4-5302-4722-9711-884BE4159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3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My</a:t>
            </a:r>
            <a:r>
              <a:rPr lang="zh-CN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 </a:t>
            </a:r>
            <a:r>
              <a:rPr lang="en-US" altLang="zh-C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Favorite Star</a:t>
            </a:r>
            <a:br>
              <a:rPr lang="en-US" altLang="zh-C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</a:br>
            <a:r>
              <a:rPr lang="en-US" altLang="zh-C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—— Ed Sheeran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	jerry xie 1012</a:t>
            </a:r>
          </a:p>
        </p:txBody>
      </p:sp>
    </p:spTree>
    <p:extLst>
      <p:ext uri="{BB962C8B-B14F-4D97-AF65-F5344CB8AC3E}">
        <p14:creationId xmlns:p14="http://schemas.microsoft.com/office/powerpoint/2010/main" val="452752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</a:t>
            </a:r>
            <a:r>
              <a:rPr lang="en-US" altLang="zh-CN" dirty="0"/>
              <a:t>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Birth name: Edward Christopher Sheeran</a:t>
            </a:r>
          </a:p>
          <a:p>
            <a:r>
              <a:rPr lang="en-US" sz="3200" dirty="0"/>
              <a:t>Born: 17 February 1991 </a:t>
            </a:r>
          </a:p>
          <a:p>
            <a:r>
              <a:rPr lang="en-US" sz="3200" dirty="0"/>
              <a:t>Age: 26</a:t>
            </a:r>
          </a:p>
          <a:p>
            <a:r>
              <a:rPr lang="en-US" sz="3200" dirty="0"/>
              <a:t>Birth place: Halifax, West Yorkshire, England</a:t>
            </a:r>
          </a:p>
        </p:txBody>
      </p:sp>
    </p:spTree>
    <p:extLst>
      <p:ext uri="{BB962C8B-B14F-4D97-AF65-F5344CB8AC3E}">
        <p14:creationId xmlns:p14="http://schemas.microsoft.com/office/powerpoint/2010/main" val="24992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060" name="Picture 7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61" name="Picture 7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62" name="Oval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63" name="Picture 8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64" name="Picture 8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6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A picture containing outdoor, person, tree, fence&#10;&#10;Description generated with very high confidenc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r="3073"/>
          <a:stretch/>
        </p:blipFill>
        <p:spPr bwMode="auto">
          <a:xfrm>
            <a:off x="607848" y="609601"/>
            <a:ext cx="3419804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person who is smiling and looking at the camera&#10;&#10;Description generated with very high confidence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/>
          <a:stretch/>
        </p:blipFill>
        <p:spPr bwMode="auto">
          <a:xfrm>
            <a:off x="4139714" y="609601"/>
            <a:ext cx="3414424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3015832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0"/>
            <a:ext cx="406254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7253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 descr="https://upload.wikimedia.org/wikipedia/commons/thumb/d/d8/Ed_Sheeran%2C_Royal_Albert_Hall_%2813401567334%29.jpg/320px-Ed_Sheeran%2C_Royal_Albert_Hall_%2813401567334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2394" y="647698"/>
            <a:ext cx="3128963" cy="55626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/>
              <a:t>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1. Brit Awards for Best British Male Solo Artist and British Breakthrough Act</a:t>
            </a:r>
          </a:p>
          <a:p>
            <a:r>
              <a:rPr lang="en-US" sz="2400" dirty="0"/>
              <a:t>2. Ivor </a:t>
            </a:r>
            <a:r>
              <a:rPr lang="en-US" sz="2400" dirty="0" err="1"/>
              <a:t>Novello</a:t>
            </a:r>
            <a:r>
              <a:rPr lang="en-US" sz="2400" dirty="0"/>
              <a:t> Award for Best Song Musically and Lyrically</a:t>
            </a:r>
          </a:p>
          <a:p>
            <a:r>
              <a:rPr lang="en-US" sz="2400" dirty="0"/>
              <a:t>3. two Grammy Awards at the 2016 ceremony : Song of the Year and Best Pop Solo Performance</a:t>
            </a:r>
          </a:p>
          <a:p>
            <a:r>
              <a:rPr lang="en-US" altLang="zh-CN" sz="2400" dirty="0"/>
              <a:t>……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91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3074" name="Picture 2" descr="https://upload.wikimedia.org/wikipedia/commons/thumb/a/a2/Franglingham_Castle_01.jpg/1024px-Franglingham_Castle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1916" y="2587068"/>
            <a:ext cx="5451627" cy="35844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Hometown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sz="2800" dirty="0"/>
              <a:t>Halifax, </a:t>
            </a:r>
          </a:p>
          <a:p>
            <a:r>
              <a:rPr lang="en-US" sz="2800" dirty="0"/>
              <a:t>West Yorkshire, </a:t>
            </a:r>
          </a:p>
          <a:p>
            <a:r>
              <a:rPr lang="en-US" sz="2800" dirty="0"/>
              <a:t>England</a:t>
            </a:r>
          </a:p>
        </p:txBody>
      </p:sp>
    </p:spTree>
    <p:extLst>
      <p:ext uri="{BB962C8B-B14F-4D97-AF65-F5344CB8AC3E}">
        <p14:creationId xmlns:p14="http://schemas.microsoft.com/office/powerpoint/2010/main" val="112307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2050" name="Picture 2" descr="https://upload.wikimedia.org/wikipedia/commons/thumb/5/5a/Ed_Sheeran_at_2012_Frequency_Festival_in_Austria_%287852625324%29.jpg/800px-Ed_Sheeran_at_2012_Frequency_Festival_in_Austria_%287852625324%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3992" y="1201356"/>
            <a:ext cx="5449889" cy="4455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Why I like him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BEBEB"/>
                </a:solidFill>
              </a:rPr>
              <a:t>1. Song!!!</a:t>
            </a:r>
          </a:p>
          <a:p>
            <a:r>
              <a:rPr lang="en-US" sz="2800" dirty="0">
                <a:solidFill>
                  <a:srgbClr val="EBEBEB"/>
                </a:solidFill>
              </a:rPr>
              <a:t>2. Appearance</a:t>
            </a:r>
          </a:p>
          <a:p>
            <a:r>
              <a:rPr lang="en-US" sz="2800" dirty="0">
                <a:solidFill>
                  <a:srgbClr val="EBEBEB"/>
                </a:solidFill>
              </a:rPr>
              <a:t>3. Charity: Raised more than £40,000</a:t>
            </a:r>
          </a:p>
          <a:p>
            <a:endParaRPr lang="en-US" sz="28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5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timgsa.baidu.com/timg?image&amp;quality=80&amp;size=b9999_10000&amp;sec=1494431344728&amp;di=f452a9daabc8d3ccc3be0c6ea5ea1982&amp;imgtype=jpg&amp;src=http%3A%2F%2Fimg3.imgtn.bdimg.com%2Fit%2Fu%3D1398893996%2C2782713886%26fm%3D214%26gp%3D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Thanks for listening!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Jerry Xie 1012</a:t>
            </a:r>
          </a:p>
        </p:txBody>
      </p:sp>
    </p:spTree>
    <p:extLst>
      <p:ext uri="{BB962C8B-B14F-4D97-AF65-F5344CB8AC3E}">
        <p14:creationId xmlns:p14="http://schemas.microsoft.com/office/powerpoint/2010/main" val="31147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Words>109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宋体</vt:lpstr>
      <vt:lpstr>Arial</vt:lpstr>
      <vt:lpstr>Century Gothic</vt:lpstr>
      <vt:lpstr>Wingdings 3</vt:lpstr>
      <vt:lpstr>Ion</vt:lpstr>
      <vt:lpstr>1_Ion</vt:lpstr>
      <vt:lpstr>My Favorite Star —— Ed Sheeran</vt:lpstr>
      <vt:lpstr>Basic information</vt:lpstr>
      <vt:lpstr>Pictures</vt:lpstr>
      <vt:lpstr>Awards</vt:lpstr>
      <vt:lpstr>Hometown</vt:lpstr>
      <vt:lpstr>Why I like him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Favorite Star</dc:title>
  <dc:creator>Jerry Xie</dc:creator>
  <cp:lastModifiedBy>Jerry Xie</cp:lastModifiedBy>
  <cp:revision>13</cp:revision>
  <dcterms:created xsi:type="dcterms:W3CDTF">2017-05-10T06:50:08Z</dcterms:created>
  <dcterms:modified xsi:type="dcterms:W3CDTF">2017-05-11T05:48:37Z</dcterms:modified>
</cp:coreProperties>
</file>